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0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13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2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4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8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8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E3BC4F-C83D-492B-80A9-6777D441679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9267-D446-4C50-AD45-77B5BEA5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NFL Football </a:t>
            </a:r>
            <a:r>
              <a:rPr lang="en-US" dirty="0" smtClean="0"/>
              <a:t>Player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63402"/>
            <a:ext cx="9144000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By: Amarion Clayborn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84" y="3611620"/>
            <a:ext cx="4980735" cy="29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0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Plays sports games</a:t>
            </a:r>
          </a:p>
          <a:p>
            <a:r>
              <a:rPr lang="en-US" dirty="0"/>
              <a:t>Exercises and practices</a:t>
            </a:r>
          </a:p>
          <a:p>
            <a:r>
              <a:rPr lang="en-US" dirty="0"/>
              <a:t>Is part of a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23" y="1928552"/>
            <a:ext cx="50863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Practices outdoors for many sports</a:t>
            </a:r>
          </a:p>
          <a:p>
            <a:r>
              <a:rPr lang="en-US" dirty="0"/>
              <a:t>Some indoors</a:t>
            </a:r>
          </a:p>
          <a:p>
            <a:r>
              <a:rPr lang="en-US" dirty="0"/>
              <a:t>Have games every week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539" y="2669037"/>
            <a:ext cx="7010400" cy="4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75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Education</a:t>
            </a:r>
          </a:p>
          <a:p>
            <a:r>
              <a:rPr lang="en-US" dirty="0"/>
              <a:t>Health class</a:t>
            </a:r>
          </a:p>
          <a:p>
            <a:r>
              <a:rPr lang="en-US" dirty="0"/>
              <a:t>Most pro’s have a bachelor degree </a:t>
            </a:r>
          </a:p>
          <a:p>
            <a:r>
              <a:rPr lang="en-US" dirty="0"/>
              <a:t>Few pro’s are required out of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751" y="3835101"/>
            <a:ext cx="7073249" cy="30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make 3.6 billion Dollars  in the NFL.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785" y="2755133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5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still want to play in the NFL  player because you get payed a lot and there  are great  condition and education and skill.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454" y="2850443"/>
            <a:ext cx="5775399" cy="400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Virginia </a:t>
            </a:r>
            <a:r>
              <a:rPr lang="en-US" sz="2000" dirty="0" smtClean="0"/>
              <a:t>Career </a:t>
            </a:r>
            <a:r>
              <a:rPr lang="en-US" sz="2000" dirty="0" smtClean="0"/>
              <a:t>VIEW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58" y="3126889"/>
            <a:ext cx="7459132" cy="37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91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Future NFL Football Player </vt:lpstr>
      <vt:lpstr>Responsibilities</vt:lpstr>
      <vt:lpstr>Working Conditions</vt:lpstr>
      <vt:lpstr>Education and Training</vt:lpstr>
      <vt:lpstr>Earnings</vt:lpstr>
      <vt:lpstr>Conclusion</vt:lpstr>
      <vt:lpstr>Sources  Virginia Career 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Unistar</dc:creator>
  <cp:lastModifiedBy>Lashondra M. Smith</cp:lastModifiedBy>
  <cp:revision>15</cp:revision>
  <dcterms:created xsi:type="dcterms:W3CDTF">2017-02-02T16:44:37Z</dcterms:created>
  <dcterms:modified xsi:type="dcterms:W3CDTF">2017-03-27T09:19:45Z</dcterms:modified>
</cp:coreProperties>
</file>