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4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6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6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1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09F1-B242-4834-8D3E-95020FBEC389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AA18-FFBB-48E8-AFD5-43EBD25D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8692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Future Lawyer</a:t>
            </a:r>
          </a:p>
        </p:txBody>
      </p:sp>
      <p:pic>
        <p:nvPicPr>
          <p:cNvPr id="2052" name="Picture 4" descr="Image result for lawy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347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lawy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82991" y="0"/>
            <a:ext cx="35090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Martiana</a:t>
            </a:r>
            <a:r>
              <a:rPr lang="en-US" dirty="0"/>
              <a:t> Page</a:t>
            </a:r>
          </a:p>
        </p:txBody>
      </p:sp>
    </p:spTree>
    <p:extLst>
      <p:ext uri="{BB962C8B-B14F-4D97-AF65-F5344CB8AC3E}">
        <p14:creationId xmlns:p14="http://schemas.microsoft.com/office/powerpoint/2010/main" val="365852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Interview people</a:t>
            </a:r>
          </a:p>
          <a:p>
            <a:r>
              <a:rPr lang="en-US" dirty="0">
                <a:solidFill>
                  <a:schemeClr val="bg1"/>
                </a:solidFill>
              </a:rPr>
              <a:t>Do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research to find out facts</a:t>
            </a:r>
          </a:p>
          <a:p>
            <a:r>
              <a:rPr lang="en-US" dirty="0">
                <a:solidFill>
                  <a:schemeClr val="bg1"/>
                </a:solidFill>
              </a:rPr>
              <a:t>Write legal documents like contracts and wills </a:t>
            </a:r>
          </a:p>
        </p:txBody>
      </p:sp>
      <p:pic>
        <p:nvPicPr>
          <p:cNvPr id="3074" name="Picture 2" descr="Image result for lawyer clipart picture responsibil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095" y="1720056"/>
            <a:ext cx="381000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95" y="3330574"/>
            <a:ext cx="466725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8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89"/>
            <a:ext cx="6225540" cy="191091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Working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Offices</a:t>
            </a:r>
          </a:p>
          <a:p>
            <a:r>
              <a:rPr lang="en-US" dirty="0">
                <a:solidFill>
                  <a:schemeClr val="bg1"/>
                </a:solidFill>
              </a:rPr>
              <a:t>Libraries</a:t>
            </a:r>
          </a:p>
          <a:p>
            <a:r>
              <a:rPr lang="en-US" dirty="0">
                <a:solidFill>
                  <a:schemeClr val="bg1"/>
                </a:solidFill>
              </a:rPr>
              <a:t>Work in the courtrooms</a:t>
            </a:r>
          </a:p>
        </p:txBody>
      </p:sp>
      <p:pic>
        <p:nvPicPr>
          <p:cNvPr id="1026" name="Picture 2" descr="Image result for lawy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560" y="881300"/>
            <a:ext cx="6126479" cy="43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lawy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14" y="3536314"/>
            <a:ext cx="2514600" cy="332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47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Education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917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Bachelor’s degree is usually required.</a:t>
            </a:r>
          </a:p>
          <a:p>
            <a:r>
              <a:rPr lang="en-US" dirty="0">
                <a:solidFill>
                  <a:schemeClr val="bg1"/>
                </a:solidFill>
              </a:rPr>
              <a:t>Lawyers also have a degree called </a:t>
            </a:r>
            <a:r>
              <a:rPr lang="en-US" dirty="0"/>
              <a:t>’</a:t>
            </a:r>
            <a:r>
              <a:rPr lang="en-US" dirty="0">
                <a:solidFill>
                  <a:schemeClr val="bg1"/>
                </a:solidFill>
              </a:rPr>
              <a:t>’juris doctorate which means’’ doctor of law.</a:t>
            </a:r>
          </a:p>
          <a:p>
            <a:r>
              <a:rPr lang="en-US" dirty="0">
                <a:solidFill>
                  <a:schemeClr val="bg1"/>
                </a:solidFill>
              </a:rPr>
              <a:t>All lawyers need a License from the  test called the bar examination. </a:t>
            </a:r>
          </a:p>
        </p:txBody>
      </p:sp>
      <p:pic>
        <p:nvPicPr>
          <p:cNvPr id="1028" name="Picture 4" descr="Image result for lawy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815" y="3706586"/>
            <a:ext cx="2547256" cy="315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722" y="3369582"/>
            <a:ext cx="1469572" cy="348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46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Lawyers </a:t>
            </a:r>
            <a:r>
              <a:rPr lang="en-US" dirty="0" smtClean="0"/>
              <a:t>make average of</a:t>
            </a:r>
            <a:r>
              <a:rPr lang="en-US" dirty="0" smtClean="0"/>
              <a:t> 163,020</a:t>
            </a:r>
            <a:endParaRPr lang="en-US" dirty="0"/>
          </a:p>
        </p:txBody>
      </p:sp>
      <p:pic>
        <p:nvPicPr>
          <p:cNvPr id="2050" name="Picture 2" descr="Image result for lawyer clipart mo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237014"/>
            <a:ext cx="3592287" cy="462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age result for lawyer clipart mo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816430"/>
            <a:ext cx="4163784" cy="604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2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1690688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Yes, I Would like this job because lawyers get paid </a:t>
            </a:r>
            <a:r>
              <a:rPr lang="en-US" dirty="0" smtClean="0">
                <a:solidFill>
                  <a:schemeClr val="bg1"/>
                </a:solidFill>
              </a:rPr>
              <a:t>a lot.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Yes, I would like this job to help </a:t>
            </a:r>
            <a:r>
              <a:rPr lang="en-US" dirty="0" smtClean="0">
                <a:solidFill>
                  <a:schemeClr val="bg1"/>
                </a:solidFill>
              </a:rPr>
              <a:t>people </a:t>
            </a:r>
            <a:r>
              <a:rPr lang="en-US" dirty="0">
                <a:solidFill>
                  <a:schemeClr val="bg1"/>
                </a:solidFill>
              </a:rPr>
              <a:t>solve </a:t>
            </a:r>
            <a:r>
              <a:rPr lang="en-US" dirty="0" smtClean="0">
                <a:solidFill>
                  <a:schemeClr val="bg1"/>
                </a:solidFill>
              </a:rPr>
              <a:t>their problems.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lawyer clipart picture conc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186" y="3016251"/>
            <a:ext cx="3055529" cy="330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49386"/>
            <a:ext cx="3145971" cy="326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female lawyer clipart paper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307" y="3249386"/>
            <a:ext cx="2694214" cy="360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3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17729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smtClean="0">
                <a:solidFill>
                  <a:schemeClr val="bg1"/>
                </a:solidFill>
              </a:rPr>
              <a:t>Lawyer.” Virginia Career VIEW. </a:t>
            </a:r>
            <a:r>
              <a:rPr lang="en-US" dirty="0" smtClean="0">
                <a:solidFill>
                  <a:schemeClr val="bg1"/>
                </a:solidFill>
              </a:rPr>
              <a:t>Virginia Career VIEW. </a:t>
            </a:r>
            <a:r>
              <a:rPr lang="en-US" dirty="0" smtClean="0">
                <a:solidFill>
                  <a:schemeClr val="bg1"/>
                </a:solidFill>
              </a:rPr>
              <a:t>November 30,2016. http</a:t>
            </a:r>
            <a:r>
              <a:rPr lang="en-US" dirty="0">
                <a:solidFill>
                  <a:schemeClr val="bg1"/>
                </a:solidFill>
              </a:rPr>
              <a:t>://</a:t>
            </a:r>
            <a:r>
              <a:rPr lang="en-US" dirty="0" smtClean="0">
                <a:solidFill>
                  <a:schemeClr val="bg1"/>
                </a:solidFill>
              </a:rPr>
              <a:t>www.vacareerview.org/K5/check-it/kids-search/occupation.cfm?id=54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606992"/>
            <a:ext cx="26479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emale lawy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24492"/>
            <a:ext cx="3995057" cy="384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120</Words>
  <Application>Microsoft Office PowerPoint</Application>
  <PresentationFormat>Custom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Future Lawyer</vt:lpstr>
      <vt:lpstr>Responsibilities</vt:lpstr>
      <vt:lpstr>Working Conditions</vt:lpstr>
      <vt:lpstr>Education and Training</vt:lpstr>
      <vt:lpstr>Earnings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Future Lawyer</dc:title>
  <dc:creator>Unistar</dc:creator>
  <cp:lastModifiedBy>Lashondra M. Smith</cp:lastModifiedBy>
  <cp:revision>28</cp:revision>
  <dcterms:created xsi:type="dcterms:W3CDTF">2017-01-11T16:57:38Z</dcterms:created>
  <dcterms:modified xsi:type="dcterms:W3CDTF">2017-03-27T09:17:38Z</dcterms:modified>
</cp:coreProperties>
</file>